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D4D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88" autoAdjust="0"/>
    <p:restoredTop sz="94660"/>
  </p:normalViewPr>
  <p:slideViewPr>
    <p:cSldViewPr snapToGrid="0">
      <p:cViewPr>
        <p:scale>
          <a:sx n="50" d="100"/>
          <a:sy n="50" d="100"/>
        </p:scale>
        <p:origin x="1747" y="103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1688B29-DA65-3FF9-C433-C9EBDBBB28A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48302DA8-AD53-0C7B-5492-33115845B9A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00248423-43AE-5288-876A-340B50A5EB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2385A8B-DED7-DD73-DF42-534EC9CDF6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22220D7-5088-68C8-1029-C514477A5D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065019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8C3CBB7-E5EF-0667-8308-A0C55ACF2B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39C73908-F3F2-0230-1C84-E5D46C7492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4B93A5F-7AD0-49A7-7278-873852652D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82159E1-CE12-F3F4-6D9C-77F588FFA7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03A8B8D-7F1F-0258-6585-A3747F7C2C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412013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3DDF2415-9779-F8D6-A2A6-92C3702AA04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7587CD18-C57F-83ED-F31E-7849229AA51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AB11922-B725-148D-D90E-23CFD552B0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69BBB0A-0094-E471-029E-A091F5C85D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E18924E-5B1E-5F7D-055C-22EE37E388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843265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CB29B17-B1F6-7217-A780-2FFDB3A00B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7ED1F4DB-CC0E-E069-2D2C-982A8E3C0B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892BEFF-4D59-F4D4-274D-66429979C2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3D7D0EC-0829-CF69-7D5B-B18B6F308E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21DCDAB-FFC4-4399-93F1-E71B6E16AA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231059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46EBF01-2E50-AE7A-850A-2F7715AC9C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048FC2A3-3F1C-D1ED-041C-AA5BCBC2C4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F77398B-C39C-0645-3C5A-FC567208C1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7AF4BB2-039C-970A-0651-352F38B1E7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E5DDDE6-A51B-B240-8C45-E0DC1C1CFA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198864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784C69F-EF4E-27B4-3559-6D2E64B756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97FE7B33-8107-5D70-2ED2-E5FA2958292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19824A0F-CD6A-BAFC-129D-AC7BD4B9FF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29CA79EE-5A58-84E4-DA90-F4B1939DD6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731733D1-CD9C-00A9-BF6E-69E7F2F462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0D0C466B-54EB-A159-0AD3-243A5B40BC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64886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9D4AD33-2D13-BD63-B06A-0A9C96BF08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67B55627-A2A6-E243-04BC-6B9C3BAF42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A27610C3-7E57-719B-1A44-054E164678C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4C73E523-F5A2-7FFE-5071-661B0BD22C1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7EEC13C5-F881-0103-FC5F-A955FC83CA3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5013A970-9C14-62D2-8DE6-F58F32C0BE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EB79AE07-1707-4E6B-75F0-0FA90B6471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919A854F-ADAE-30F3-FD85-A8CB1FCFE5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316305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5585EBD-7202-E974-6EF3-C5DB57C382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1AA69C97-6AD8-2BDF-2545-58BEC4BA5D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4CCE5032-45C2-966C-59E1-625E3EE89B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71E06A47-B60D-12DF-831A-D46E2951B3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525170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202C06F4-71AC-F6C0-AD38-EE0857E35E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37E49F78-39AD-0BB2-D91D-EDC82DECC9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45A20CC8-A3B5-87E4-0376-1E33123382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090637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2FD2144-E3E5-FDD0-4C1A-AA61E7D1B2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E6D6DCD5-1C5C-1D9F-8B2C-B71979A1772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1B922F1C-AB39-BC81-1E60-8532A496BA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8B41B3B1-2811-17EC-E304-4885F6C57A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8D9F4D6-3A40-F0D1-F28D-47CF4AB82E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CD1A7B76-54CC-565D-8252-2ECAD370CB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40458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0473F4E-FE85-32DF-C18F-C60AB7649D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539B0B75-809F-6F0C-FC2E-9CE2B084CE8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25395148-AB93-1AD8-9C50-354355B2D7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2BA1A45-27F4-2E00-9FC8-76E7FC5471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3B467FE-23A7-D5A8-C01A-E9A357D845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9CA09C97-BD6B-E08F-2DD3-DDD6FC775F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61553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BBBF1C2C-FEFA-1D53-58E1-8430CBFE6F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0F84BD5-775B-0D8D-68FB-C56B8195EC8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916B5E62-D35B-3151-63CD-D6891B13498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ECECC8E-5A23-46B2-A051-313E81D83CA9}" type="datetimeFigureOut">
              <a:rPr lang="ko-KR" altLang="en-US" smtClean="0"/>
              <a:t>2024-11-14(Thu)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9D480F5-C7EA-045E-AF61-E50F3189C85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7D945EE-94C7-BE19-32FF-E9C20D33082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168FCCA-EADD-4656-8F82-C8CFC04D90D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77091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그림 4" descr="인간의 얼굴, 선글라스, 고글, 사람이(가) 표시된 사진&#10;&#10;자동 생성된 설명">
            <a:extLst>
              <a:ext uri="{FF2B5EF4-FFF2-40B4-BE49-F238E27FC236}">
                <a16:creationId xmlns:a16="http://schemas.microsoft.com/office/drawing/2014/main" id="{DCD40590-5A17-5A45-FBF4-66A5FB17407A}"/>
              </a:ext>
            </a:extLst>
          </p:cNvPr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17353" r="14572"/>
          <a:stretch/>
        </p:blipFill>
        <p:spPr>
          <a:xfrm>
            <a:off x="-3515774" y="58584"/>
            <a:ext cx="3307460" cy="2624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132883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0</Words>
  <Application>Microsoft Office PowerPoint</Application>
  <PresentationFormat>와이드스크린</PresentationFormat>
  <Paragraphs>0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전진권</dc:creator>
  <cp:lastModifiedBy>전진권</cp:lastModifiedBy>
  <cp:revision>5</cp:revision>
  <dcterms:created xsi:type="dcterms:W3CDTF">2024-11-12T07:41:42Z</dcterms:created>
  <dcterms:modified xsi:type="dcterms:W3CDTF">2024-11-13T17:55:13Z</dcterms:modified>
</cp:coreProperties>
</file>

<file path=docProps/thumbnail.jpeg>
</file>